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92" r:id="rId3"/>
    <p:sldId id="274" r:id="rId4"/>
    <p:sldId id="282" r:id="rId5"/>
    <p:sldId id="281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79749" autoAdjust="0"/>
  </p:normalViewPr>
  <p:slideViewPr>
    <p:cSldViewPr>
      <p:cViewPr>
        <p:scale>
          <a:sx n="90" d="100"/>
          <a:sy n="90" d="100"/>
        </p:scale>
        <p:origin x="-1404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53FC3-71FB-4EDD-A762-0D81AD529234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A5AF3-D438-4242-A27B-6117E08811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53FC3-71FB-4EDD-A762-0D81AD529234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A5AF3-D438-4242-A27B-6117E08811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53FC3-71FB-4EDD-A762-0D81AD529234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A5AF3-D438-4242-A27B-6117E08811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53FC3-71FB-4EDD-A762-0D81AD529234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A5AF3-D438-4242-A27B-6117E08811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53FC3-71FB-4EDD-A762-0D81AD529234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A5AF3-D438-4242-A27B-6117E08811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53FC3-71FB-4EDD-A762-0D81AD529234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A5AF3-D438-4242-A27B-6117E08811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53FC3-71FB-4EDD-A762-0D81AD529234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A5AF3-D438-4242-A27B-6117E08811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53FC3-71FB-4EDD-A762-0D81AD529234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A5AF3-D438-4242-A27B-6117E08811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53FC3-71FB-4EDD-A762-0D81AD529234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A5AF3-D438-4242-A27B-6117E08811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53FC3-71FB-4EDD-A762-0D81AD529234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A5AF3-D438-4242-A27B-6117E08811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53FC3-71FB-4EDD-A762-0D81AD529234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A5AF3-D438-4242-A27B-6117E08811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53FC3-71FB-4EDD-A762-0D81AD529234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0A5AF3-D438-4242-A27B-6117E088119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2920" y="260529"/>
            <a:ext cx="6103403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Дистанционное занятие</a:t>
            </a:r>
          </a:p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</a:t>
            </a:r>
            <a:r>
              <a:rPr lang="ru-RU" sz="36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«Если только захотим,</a:t>
            </a:r>
          </a:p>
          <a:p>
            <a:pPr algn="ctr"/>
            <a:r>
              <a:rPr lang="ru-RU" sz="36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вместе в космос полетим»</a:t>
            </a:r>
            <a:endParaRPr lang="ru-RU" sz="3600" b="1" i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192" y="260648"/>
            <a:ext cx="707922" cy="99989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 rot="20947192">
            <a:off x="207741" y="482791"/>
            <a:ext cx="17069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Группа № 5</a:t>
            </a:r>
            <a:endParaRPr lang="ru-RU" sz="2400" dirty="0"/>
          </a:p>
        </p:txBody>
      </p:sp>
      <p:pic>
        <p:nvPicPr>
          <p:cNvPr id="6" name="Picture 2" descr="https://ds05.infourok.ru/uploads/ex/0b04/0009946b-7d45e7f0/hello_html_m2ac6304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06942" y="2094613"/>
            <a:ext cx="6021408" cy="452552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3200" dirty="0" smtClean="0"/>
              <a:t>Юля тоже молодец! Свою ракету она сначала нарисовала, а потом выложила ее из мозаики.</a:t>
            </a:r>
            <a:endParaRPr lang="ru-RU" sz="3200" dirty="0"/>
          </a:p>
        </p:txBody>
      </p:sp>
      <p:pic>
        <p:nvPicPr>
          <p:cNvPr id="4" name="Рисунок 3" descr="C:\Users\Елена\Desktop\Космос\IMG-c46e70a0cbd67b86d3a7887c2d433567-V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36498" y="1340768"/>
            <a:ext cx="3670103" cy="51435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263192"/>
            <a:ext cx="4221088" cy="42210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706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Сережа решил построить Байконур</a:t>
            </a:r>
            <a:endParaRPr lang="ru-RU" dirty="0"/>
          </a:p>
        </p:txBody>
      </p:sp>
      <p:pic>
        <p:nvPicPr>
          <p:cNvPr id="4" name="Рисунок 3" descr="C:\Users\Елена\Desktop\Космос\IMG-a457262bceeec5c4828e7d729d0d23ba-V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8024" y="1208300"/>
            <a:ext cx="3642770" cy="524048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82316"/>
            <a:ext cx="3653657" cy="36536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2919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br>
              <a:rPr lang="ru-RU" dirty="0" smtClean="0"/>
            </a:br>
            <a:r>
              <a:rPr lang="ru-RU" sz="3100" dirty="0" smtClean="0">
                <a:cs typeface="Times New Roman" pitchFamily="18" charset="0"/>
              </a:rPr>
              <a:t>Дима в деревне и ему совсем не скучно в изоляции. Сейчас он представил себя водителем лунохода.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C:\Users\Елена\Desktop\Космос\IMG-75a4885750cd0b15fd50109e5043aa23-V.jpg"/>
          <p:cNvPicPr/>
          <p:nvPr/>
        </p:nvPicPr>
        <p:blipFill rotWithShape="1">
          <a:blip r:embed="rId2"/>
          <a:srcRect b="16970"/>
          <a:stretch/>
        </p:blipFill>
        <p:spPr bwMode="auto">
          <a:xfrm>
            <a:off x="683568" y="1412776"/>
            <a:ext cx="3672408" cy="49685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661147"/>
            <a:ext cx="3781078" cy="24718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>
                <a:cs typeface="Times New Roman" pitchFamily="18" charset="0"/>
              </a:rPr>
              <a:t>И очень творчески подошел к выполнению  своей ракеты из дерева, использую при этом очень серьезные инструменты, конечно же под присмотром старших</a:t>
            </a:r>
            <a:endParaRPr lang="ru-RU" sz="2400" dirty="0">
              <a:cs typeface="Times New Roman" pitchFamily="18" charset="0"/>
            </a:endParaRPr>
          </a:p>
        </p:txBody>
      </p:sp>
      <p:pic>
        <p:nvPicPr>
          <p:cNvPr id="30722" name="Picture 2" descr="C:\Users\Елена\Desktop\Космос\IMG-c0629cae1e5ca61e73723d661d3ece24-V - копия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3568" y="1556792"/>
            <a:ext cx="3674118" cy="485512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723" name="Picture 3" descr="C:\Users\Елена\Desktop\Космос\IMG-881b08877a18e3c13b07beb010a280f3-V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4008" y="1556792"/>
            <a:ext cx="3960440" cy="485778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Рома решил сделать из конструктора инопланетянина</a:t>
            </a:r>
            <a:endParaRPr lang="ru-RU" dirty="0"/>
          </a:p>
        </p:txBody>
      </p:sp>
      <p:pic>
        <p:nvPicPr>
          <p:cNvPr id="32770" name="Picture 2" descr="C:\Users\Елена\Desktop\Космос\IMG-3efe0ab3cf2d6a0ae13a922c18893ca2-V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03648" y="1628800"/>
            <a:ext cx="6408712" cy="480653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101" y="1945721"/>
            <a:ext cx="1277286" cy="176272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437112"/>
            <a:ext cx="1277286" cy="176272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4437112"/>
            <a:ext cx="1277286" cy="176272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37897"/>
            <a:ext cx="3658369" cy="276261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620688"/>
            <a:ext cx="3652973" cy="276261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556553"/>
            <a:ext cx="3631216" cy="27234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861048"/>
            <a:ext cx="3600400" cy="2702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26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Елена\Desktop\Космос\image (88)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56176" y="2492896"/>
            <a:ext cx="2590522" cy="3888432"/>
          </a:xfrm>
          <a:prstGeom prst="rect">
            <a:avLst/>
          </a:prstGeom>
          <a:noFill/>
        </p:spPr>
      </p:pic>
      <p:pic>
        <p:nvPicPr>
          <p:cNvPr id="4" name="Picture 2" descr="C:\Users\Елена\Desktop\Космос\image (87)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5976" y="1772816"/>
            <a:ext cx="2564535" cy="3960440"/>
          </a:xfrm>
          <a:prstGeom prst="rect">
            <a:avLst/>
          </a:prstGeom>
          <a:noFill/>
        </p:spPr>
      </p:pic>
      <p:pic>
        <p:nvPicPr>
          <p:cNvPr id="3" name="Picture 2" descr="C:\Users\Елена\Desktop\Космос\image (86)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11760" y="980728"/>
            <a:ext cx="2564535" cy="3960440"/>
          </a:xfrm>
          <a:prstGeom prst="rect">
            <a:avLst/>
          </a:prstGeom>
          <a:noFill/>
        </p:spPr>
      </p:pic>
      <p:pic>
        <p:nvPicPr>
          <p:cNvPr id="15362" name="Picture 2" descr="C:\Users\Елена\Desktop\Космос\image (85)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9552" y="404664"/>
            <a:ext cx="2496340" cy="38043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285720" y="5733256"/>
            <a:ext cx="5294392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just"/>
            <a:r>
              <a:rPr lang="ru-RU" sz="1400" b="1" dirty="0" smtClean="0">
                <a:ln w="50800"/>
                <a:latin typeface="Times New Roman" pitchFamily="18" charset="0"/>
                <a:cs typeface="Times New Roman" pitchFamily="18" charset="0"/>
              </a:rPr>
              <a:t>Родители рассказали детям о Космосе, поиграли в дидактические игры. Дети у</a:t>
            </a:r>
            <a:r>
              <a:rPr lang="ru-RU" sz="1400" b="1" cap="none" spc="0" dirty="0" smtClean="0">
                <a:ln w="50800"/>
                <a:effectLst/>
                <a:latin typeface="Times New Roman" pitchFamily="18" charset="0"/>
                <a:cs typeface="Times New Roman" pitchFamily="18" charset="0"/>
              </a:rPr>
              <a:t>знали про Космос много нового, интересного и решили закрепить  свои знания через творчество.</a:t>
            </a:r>
            <a:endParaRPr lang="ru-RU" sz="1400" b="1" cap="none" spc="0" dirty="0">
              <a:ln w="50800"/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260648"/>
            <a:ext cx="6131024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Кирилл нарисовал ракету</a:t>
            </a:r>
            <a:endParaRPr lang="ru-RU" dirty="0"/>
          </a:p>
        </p:txBody>
      </p:sp>
      <p:pic>
        <p:nvPicPr>
          <p:cNvPr id="21506" name="Picture 2" descr="C:\Users\Елена\Desktop\Космос\IMG-461ac4f69d8a4b3929bd7a8f309d9cec-V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3528" y="1628800"/>
            <a:ext cx="3816578" cy="485778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1507" name="Picture 3" descr="C:\Users\Елена\Desktop\Космос\IMG-88dab157960adf2ec11b10789720e707-V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88024" y="1196752"/>
            <a:ext cx="4071966" cy="485778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4752528" cy="1143000"/>
          </a:xfrm>
        </p:spPr>
        <p:txBody>
          <a:bodyPr>
            <a:noAutofit/>
          </a:bodyPr>
          <a:lstStyle/>
          <a:p>
            <a:r>
              <a:rPr lang="ru-RU" sz="3600" dirty="0" smtClean="0"/>
              <a:t>Миша на своей ракете</a:t>
            </a:r>
            <a:br>
              <a:rPr lang="ru-RU" sz="3600" dirty="0" smtClean="0"/>
            </a:br>
            <a:r>
              <a:rPr lang="ru-RU" sz="3600" dirty="0" smtClean="0"/>
              <a:t>полетел в космос</a:t>
            </a:r>
            <a:endParaRPr lang="ru-RU" sz="3600" dirty="0"/>
          </a:p>
        </p:txBody>
      </p:sp>
      <p:pic>
        <p:nvPicPr>
          <p:cNvPr id="22532" name="Picture 4" descr="C:\Users\Елена\Desktop\Космос\IMG-97070bc2b92dc322e5ab9ba5d23eec72-V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76056" y="692696"/>
            <a:ext cx="3649860" cy="490063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2533" name="Picture 5" descr="C:\Users\Елена\Desktop\Космос\IMG-a27ac5fe24e489156717e4e49ea5d9ec-V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95536" y="1700808"/>
            <a:ext cx="3649860" cy="490063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7984" y="764704"/>
            <a:ext cx="4474840" cy="1570186"/>
          </a:xfrm>
        </p:spPr>
        <p:txBody>
          <a:bodyPr>
            <a:noAutofit/>
          </a:bodyPr>
          <a:lstStyle/>
          <a:p>
            <a:r>
              <a:rPr lang="ru-RU" sz="3600" dirty="0" smtClean="0"/>
              <a:t>Алиса постаралась и сделала из мозаики две ракеты</a:t>
            </a:r>
            <a:endParaRPr lang="ru-RU" sz="3600" dirty="0"/>
          </a:p>
        </p:txBody>
      </p:sp>
      <p:pic>
        <p:nvPicPr>
          <p:cNvPr id="23554" name="Picture 2" descr="C:\Users\Елена\Desktop\Космос\IMG-0aa669905d92dc0446d7a27962dd6858-V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5536" y="404664"/>
            <a:ext cx="3385986" cy="45259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3555" name="Picture 3" descr="C:\Users\Елена\Desktop\Космос\IMG-b3b88161401a8f9e11a3a72879ec4d91-V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429000"/>
            <a:ext cx="4038600" cy="302137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55724">
            <a:off x="803366" y="5146181"/>
            <a:ext cx="3491880" cy="16848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Елена\Desktop\Космос\IMG-7e8a040ea485f1099d0223d04a028302-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7984" y="404664"/>
            <a:ext cx="4286262" cy="60486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92808" y="293172"/>
            <a:ext cx="3168352" cy="3168352"/>
          </a:xfrm>
        </p:spPr>
        <p:txBody>
          <a:bodyPr>
            <a:normAutofit/>
          </a:bodyPr>
          <a:lstStyle/>
          <a:p>
            <a:r>
              <a:rPr lang="ru-RU" sz="2800" dirty="0" smtClean="0">
                <a:cs typeface="Times New Roman" pitchFamily="18" charset="0"/>
              </a:rPr>
              <a:t>Юлия со своей старшей сестрой нарисовали очень необычную  космическую картину</a:t>
            </a:r>
            <a:endParaRPr lang="ru-RU" sz="2800" dirty="0">
              <a:cs typeface="Times New Roman" pitchFamily="18" charset="0"/>
            </a:endParaRPr>
          </a:p>
        </p:txBody>
      </p:sp>
      <p:pic>
        <p:nvPicPr>
          <p:cNvPr id="5" name="Picture 2" descr="C:\Users\Елена\Desktop\Космос\IMG-7e8a040ea485f1099d0223d04a028302-V.jpg"/>
          <p:cNvPicPr>
            <a:picLocks noChangeAspect="1" noChangeArrowheads="1"/>
          </p:cNvPicPr>
          <p:nvPr/>
        </p:nvPicPr>
        <p:blipFill rotWithShape="1">
          <a:blip r:embed="rId2"/>
          <a:srcRect l="24903" t="46323" r="29701" b="28364"/>
          <a:stretch/>
        </p:blipFill>
        <p:spPr bwMode="auto">
          <a:xfrm>
            <a:off x="395536" y="3573016"/>
            <a:ext cx="3562896" cy="280359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499992" y="980728"/>
            <a:ext cx="4330824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Саша представил себя космонавтом</a:t>
            </a:r>
            <a:endParaRPr lang="ru-RU" dirty="0"/>
          </a:p>
        </p:txBody>
      </p:sp>
      <p:pic>
        <p:nvPicPr>
          <p:cNvPr id="25602" name="Picture 2" descr="C:\Users\Елена\Desktop\Космос\IMG-a029cd8f7df83362da8792e62e4b6c81-V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/>
          <a:srcRect l="14863"/>
          <a:stretch/>
        </p:blipFill>
        <p:spPr bwMode="auto">
          <a:xfrm>
            <a:off x="4788024" y="2924944"/>
            <a:ext cx="3832175" cy="35033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603" name="Picture 3" descr="C:\Users\Елена\Desktop\Космос\IMG-3385af799182f7821c260b87336939c6-V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7544" y="476672"/>
            <a:ext cx="3786214" cy="59046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Очень постарался и Дениска.</a:t>
            </a:r>
            <a:br>
              <a:rPr lang="ru-RU" dirty="0" smtClean="0"/>
            </a:br>
            <a:r>
              <a:rPr lang="ru-RU" dirty="0" smtClean="0"/>
              <a:t>Он выложил ракету из конструктора</a:t>
            </a:r>
            <a:endParaRPr lang="ru-RU" dirty="0"/>
          </a:p>
        </p:txBody>
      </p:sp>
      <p:pic>
        <p:nvPicPr>
          <p:cNvPr id="7" name="Рисунок 6" descr="C:\Users\Елена\Desktop\Космос\IMG-b1497dc3f4634167f0cc7b56520f3a37-V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3568" y="1700808"/>
            <a:ext cx="3371265" cy="46434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C:\Users\Елена\Desktop\Космос\IMG-b1497dc3f4634167f0cc7b56520f3a37-V.jpg"/>
          <p:cNvPicPr/>
          <p:nvPr/>
        </p:nvPicPr>
        <p:blipFill rotWithShape="1">
          <a:blip r:embed="rId2"/>
          <a:srcRect l="3713" t="53077" r="20910"/>
          <a:stretch/>
        </p:blipFill>
        <p:spPr bwMode="auto">
          <a:xfrm rot="5400000">
            <a:off x="4828064" y="2711913"/>
            <a:ext cx="3592327" cy="36724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1107</TotalTime>
  <Words>128</Words>
  <Application>Microsoft Office PowerPoint</Application>
  <PresentationFormat>Экран (4:3)</PresentationFormat>
  <Paragraphs>16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Кирилл нарисовал ракету</vt:lpstr>
      <vt:lpstr>Миша на своей ракете полетел в космос</vt:lpstr>
      <vt:lpstr>Алиса постаралась и сделала из мозаики две ракеты</vt:lpstr>
      <vt:lpstr>Юлия со своей старшей сестрой нарисовали очень необычную  космическую картину</vt:lpstr>
      <vt:lpstr>Саша представил себя космонавтом</vt:lpstr>
      <vt:lpstr>Очень постарался и Дениска. Он выложил ракету из конструктора</vt:lpstr>
      <vt:lpstr>Юля тоже молодец! Свою ракету она сначала нарисовала, а потом выложила ее из мозаики.</vt:lpstr>
      <vt:lpstr>Сережа решил построить Байконур</vt:lpstr>
      <vt:lpstr>  Дима в деревне и ему совсем не скучно в изоляции. Сейчас он представил себя водителем лунохода. </vt:lpstr>
      <vt:lpstr>И очень творчески подошел к выполнению  своей ракеты из дерева, использую при этом очень серьезные инструменты, конечно же под присмотром старших</vt:lpstr>
      <vt:lpstr>Рома решил сделать из конструктора инопланетянина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рс</cp:lastModifiedBy>
  <cp:revision>45</cp:revision>
  <dcterms:created xsi:type="dcterms:W3CDTF">2020-04-13T13:30:49Z</dcterms:created>
  <dcterms:modified xsi:type="dcterms:W3CDTF">2020-04-14T21:11:30Z</dcterms:modified>
</cp:coreProperties>
</file>