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56" r:id="rId2"/>
    <p:sldId id="327" r:id="rId3"/>
    <p:sldId id="263" r:id="rId4"/>
    <p:sldId id="264" r:id="rId5"/>
    <p:sldId id="328" r:id="rId6"/>
    <p:sldId id="265" r:id="rId7"/>
    <p:sldId id="266" r:id="rId8"/>
    <p:sldId id="268" r:id="rId9"/>
    <p:sldId id="329" r:id="rId10"/>
    <p:sldId id="269" r:id="rId11"/>
    <p:sldId id="270" r:id="rId12"/>
    <p:sldId id="271" r:id="rId13"/>
    <p:sldId id="272" r:id="rId14"/>
    <p:sldId id="330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4" r:id="rId65"/>
    <p:sldId id="322" r:id="rId66"/>
    <p:sldId id="323" r:id="rId67"/>
    <p:sldId id="331" r:id="rId6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5B39F2-51F5-4221-BBCF-D7A0AACE3CB8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E0B502-AA2D-4A05-B5F8-7880601740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942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0B502-AA2D-4A05-B5F8-788060174028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064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5134-8008-4F1E-8346-18A96F955260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9E2AA-B243-48ED-9191-EB2B047E8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193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5134-8008-4F1E-8346-18A96F955260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9E2AA-B243-48ED-9191-EB2B047E8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127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5134-8008-4F1E-8346-18A96F955260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9E2AA-B243-48ED-9191-EB2B047E8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606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5134-8008-4F1E-8346-18A96F955260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9E2AA-B243-48ED-9191-EB2B047E8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307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5134-8008-4F1E-8346-18A96F955260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9E2AA-B243-48ED-9191-EB2B047E8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52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5134-8008-4F1E-8346-18A96F955260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9E2AA-B243-48ED-9191-EB2B047E8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055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5134-8008-4F1E-8346-18A96F955260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9E2AA-B243-48ED-9191-EB2B047E8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091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5134-8008-4F1E-8346-18A96F955260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9E2AA-B243-48ED-9191-EB2B047E8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167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5134-8008-4F1E-8346-18A96F955260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9E2AA-B243-48ED-9191-EB2B047E8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78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5134-8008-4F1E-8346-18A96F955260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9E2AA-B243-48ED-9191-EB2B047E8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83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5134-8008-4F1E-8346-18A96F955260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9E2AA-B243-48ED-9191-EB2B047E8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599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15134-8008-4F1E-8346-18A96F955260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9E2AA-B243-48ED-9191-EB2B047E8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94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6220494" cy="554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93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87"/>
    </mc:Choice>
    <mc:Fallback>
      <p:transition spd="slow" advTm="1088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04664"/>
            <a:ext cx="3942184" cy="5913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2" b="37672"/>
          <a:stretch/>
        </p:blipFill>
        <p:spPr>
          <a:xfrm rot="21113011">
            <a:off x="4257842" y="3638737"/>
            <a:ext cx="3600400" cy="192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97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39"/>
    </mc:Choice>
    <mc:Fallback>
      <p:transition spd="slow" advTm="7639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76"/>
          <a:stretch/>
        </p:blipFill>
        <p:spPr>
          <a:xfrm>
            <a:off x="251520" y="188640"/>
            <a:ext cx="5748310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4774">
            <a:off x="4774819" y="5211386"/>
            <a:ext cx="3617019" cy="144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865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23"/>
    </mc:Choice>
    <mc:Fallback>
      <p:transition spd="slow" advTm="7223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5" t="23492" r="490" b="2920"/>
          <a:stretch/>
        </p:blipFill>
        <p:spPr>
          <a:xfrm rot="701030">
            <a:off x="971600" y="620688"/>
            <a:ext cx="4248472" cy="5606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10"/>
          <a:stretch/>
        </p:blipFill>
        <p:spPr>
          <a:xfrm rot="21025714">
            <a:off x="4850999" y="4124040"/>
            <a:ext cx="4142234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59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71"/>
    </mc:Choice>
    <mc:Fallback>
      <p:transition spd="slow" advTm="767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44" y="425286"/>
            <a:ext cx="4575044" cy="6100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143449"/>
            <a:ext cx="3108703" cy="266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097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02"/>
    </mc:Choice>
    <mc:Fallback>
      <p:transition spd="slow" advTm="7302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0"/>
          <a:stretch/>
        </p:blipFill>
        <p:spPr>
          <a:xfrm rot="524271">
            <a:off x="1244691" y="625040"/>
            <a:ext cx="4221088" cy="4865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5126883"/>
            <a:ext cx="4337099" cy="173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59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62"/>
    </mc:Choice>
    <mc:Fallback>
      <p:transition spd="slow" advTm="7562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18"/>
          <a:stretch/>
        </p:blipFill>
        <p:spPr>
          <a:xfrm>
            <a:off x="683568" y="764704"/>
            <a:ext cx="7492684" cy="5494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3059832" cy="143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48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29"/>
    </mc:Choice>
    <mc:Fallback>
      <p:transition spd="slow" advTm="7429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/>
        </p:blipFill>
        <p:spPr>
          <a:xfrm>
            <a:off x="683568" y="260648"/>
            <a:ext cx="3857625" cy="624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052982"/>
            <a:ext cx="3108703" cy="266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91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83"/>
    </mc:Choice>
    <mc:Fallback>
      <p:transition spd="slow" advTm="7283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/>
          <a:stretch/>
        </p:blipFill>
        <p:spPr>
          <a:xfrm>
            <a:off x="755576" y="349222"/>
            <a:ext cx="5050971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0" b="44600"/>
          <a:stretch/>
        </p:blipFill>
        <p:spPr>
          <a:xfrm>
            <a:off x="5949956" y="4725144"/>
            <a:ext cx="3194043" cy="162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8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60"/>
    </mc:Choice>
    <mc:Fallback>
      <p:transition spd="slow" advTm="746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7655">
            <a:off x="1416445" y="572954"/>
            <a:ext cx="4191930" cy="5589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789040"/>
            <a:ext cx="3108703" cy="215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68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01"/>
    </mc:Choice>
    <mc:Fallback>
      <p:transition spd="slow" advTm="760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1" r="17870"/>
          <a:stretch/>
        </p:blipFill>
        <p:spPr>
          <a:xfrm>
            <a:off x="780728" y="692695"/>
            <a:ext cx="5416624" cy="5446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564904"/>
            <a:ext cx="3328989" cy="153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949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06"/>
    </mc:Choice>
    <mc:Fallback>
      <p:transition spd="slow" advTm="760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9014">
            <a:off x="972487" y="385319"/>
            <a:ext cx="3952171" cy="5934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57329">
            <a:off x="1471171" y="2308016"/>
            <a:ext cx="1976987" cy="46823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997" y="1786662"/>
            <a:ext cx="3198409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12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38"/>
    </mc:Choice>
    <mc:Fallback>
      <p:transition spd="slow" advTm="6938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3224957" cy="5733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6734" r="18500" b="17258"/>
          <a:stretch/>
        </p:blipFill>
        <p:spPr>
          <a:xfrm>
            <a:off x="4211960" y="2204864"/>
            <a:ext cx="3024336" cy="196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637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13"/>
    </mc:Choice>
    <mc:Fallback>
      <p:transition spd="slow" advTm="7713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78" y="77980"/>
            <a:ext cx="7921680" cy="5279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5239751"/>
            <a:ext cx="4017277" cy="15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30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48"/>
    </mc:Choice>
    <mc:Fallback>
      <p:transition spd="slow" advTm="7648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6" t="18572" r="29664" b="5555"/>
          <a:stretch/>
        </p:blipFill>
        <p:spPr>
          <a:xfrm>
            <a:off x="395536" y="548680"/>
            <a:ext cx="3816424" cy="5922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636912"/>
            <a:ext cx="3934689" cy="227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03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37"/>
    </mc:Choice>
    <mc:Fallback>
      <p:transition spd="slow" advTm="7137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6490460" cy="6044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95"/>
          <a:stretch/>
        </p:blipFill>
        <p:spPr>
          <a:xfrm>
            <a:off x="6660233" y="260648"/>
            <a:ext cx="2232248" cy="111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9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46"/>
    </mc:Choice>
    <mc:Fallback>
      <p:transition spd="slow" advTm="7546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r="15476"/>
          <a:stretch/>
        </p:blipFill>
        <p:spPr>
          <a:xfrm>
            <a:off x="611560" y="404664"/>
            <a:ext cx="4320480" cy="6048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605894"/>
            <a:ext cx="3500252" cy="164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59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34"/>
    </mc:Choice>
    <mc:Fallback>
      <p:transition spd="slow" advTm="7534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5" t="14128" r="21428" b="22380"/>
          <a:stretch/>
        </p:blipFill>
        <p:spPr>
          <a:xfrm>
            <a:off x="323528" y="2132856"/>
            <a:ext cx="5987142" cy="4354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32656"/>
            <a:ext cx="4644008" cy="160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370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48"/>
    </mc:Choice>
    <mc:Fallback>
      <p:transition spd="slow" advTm="7348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56792"/>
            <a:ext cx="7670800" cy="504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1" b="46760"/>
          <a:stretch/>
        </p:blipFill>
        <p:spPr>
          <a:xfrm>
            <a:off x="179512" y="160153"/>
            <a:ext cx="2901702" cy="137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38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90"/>
    </mc:Choice>
    <mc:Fallback>
      <p:transition spd="slow" advTm="779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9755">
            <a:off x="655690" y="373637"/>
            <a:ext cx="4117735" cy="6093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03" b="21686"/>
          <a:stretch/>
        </p:blipFill>
        <p:spPr>
          <a:xfrm>
            <a:off x="5004048" y="2060848"/>
            <a:ext cx="3657608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57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42"/>
    </mc:Choice>
    <mc:Fallback>
      <p:transition spd="slow" advTm="7642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9"/>
          <a:stretch/>
        </p:blipFill>
        <p:spPr>
          <a:xfrm rot="20986969">
            <a:off x="923972" y="760366"/>
            <a:ext cx="4506721" cy="5549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04663"/>
            <a:ext cx="4111916" cy="193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92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17"/>
    </mc:Choice>
    <mc:Fallback>
      <p:transition spd="slow" advTm="7817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5976336" cy="4482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60648"/>
            <a:ext cx="4860032" cy="228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41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80"/>
    </mc:Choice>
    <mc:Fallback>
      <p:transition spd="slow" advTm="768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5952" b="5044"/>
          <a:stretch/>
        </p:blipFill>
        <p:spPr>
          <a:xfrm rot="21247084">
            <a:off x="453946" y="511714"/>
            <a:ext cx="6525344" cy="4285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941168"/>
            <a:ext cx="4499992" cy="155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51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96"/>
    </mc:Choice>
    <mc:Fallback>
      <p:transition spd="slow" advTm="7296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80728"/>
            <a:ext cx="3671888" cy="4897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353549"/>
            <a:ext cx="3108703" cy="215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70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77"/>
    </mc:Choice>
    <mc:Fallback>
      <p:transition spd="slow" advTm="7777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8" t="10101" r="16138" b="6951"/>
          <a:stretch/>
        </p:blipFill>
        <p:spPr>
          <a:xfrm>
            <a:off x="683568" y="764704"/>
            <a:ext cx="5328592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085020"/>
            <a:ext cx="269557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478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27"/>
    </mc:Choice>
    <mc:Fallback>
      <p:transition spd="slow" advTm="7927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4" b="17997"/>
          <a:stretch/>
        </p:blipFill>
        <p:spPr>
          <a:xfrm rot="21007007">
            <a:off x="1184559" y="1537913"/>
            <a:ext cx="6858000" cy="4752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93" y="7830"/>
            <a:ext cx="3443243" cy="135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839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81"/>
    </mc:Choice>
    <mc:Fallback>
      <p:transition spd="slow" advTm="7681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9" r="11229"/>
          <a:stretch/>
        </p:blipFill>
        <p:spPr>
          <a:xfrm>
            <a:off x="683568" y="404664"/>
            <a:ext cx="5544616" cy="5980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620688"/>
            <a:ext cx="3689028" cy="147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03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58"/>
    </mc:Choice>
    <mc:Fallback>
      <p:transition spd="slow" advTm="7958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8688">
            <a:off x="586993" y="668128"/>
            <a:ext cx="3600400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348880"/>
            <a:ext cx="3384376" cy="382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78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56"/>
    </mc:Choice>
    <mc:Fallback>
      <p:transition spd="slow" advTm="7656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0" b="2814"/>
          <a:stretch/>
        </p:blipFill>
        <p:spPr>
          <a:xfrm>
            <a:off x="179512" y="848580"/>
            <a:ext cx="6161518" cy="5904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0"/>
            <a:ext cx="3347864" cy="157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87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98"/>
    </mc:Choice>
    <mc:Fallback>
      <p:transition spd="slow" advTm="7698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5" t="24380" r="7670"/>
          <a:stretch/>
        </p:blipFill>
        <p:spPr>
          <a:xfrm>
            <a:off x="251520" y="376985"/>
            <a:ext cx="5040560" cy="6307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897" y="1628800"/>
            <a:ext cx="3863103" cy="240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32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80"/>
    </mc:Choice>
    <mc:Fallback>
      <p:transition spd="slow" advTm="778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3" r="25080"/>
          <a:stretch/>
        </p:blipFill>
        <p:spPr>
          <a:xfrm rot="510158">
            <a:off x="871259" y="527099"/>
            <a:ext cx="4032448" cy="576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797152"/>
            <a:ext cx="4067944" cy="125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13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56"/>
    </mc:Choice>
    <mc:Fallback>
      <p:transition spd="slow" advTm="7556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9" t="14860" r="28359" b="13509"/>
          <a:stretch/>
        </p:blipFill>
        <p:spPr>
          <a:xfrm>
            <a:off x="1043608" y="476672"/>
            <a:ext cx="3024336" cy="5936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933056"/>
            <a:ext cx="4499992" cy="168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7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27"/>
    </mc:Choice>
    <mc:Fallback>
      <p:transition spd="slow" advTm="6927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27489" r="42125" b="239"/>
          <a:stretch/>
        </p:blipFill>
        <p:spPr>
          <a:xfrm>
            <a:off x="683568" y="620688"/>
            <a:ext cx="4680520" cy="5710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996952"/>
            <a:ext cx="304800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22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57"/>
    </mc:Choice>
    <mc:Fallback>
      <p:transition spd="slow" advTm="7657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8" r="22143"/>
          <a:stretch/>
        </p:blipFill>
        <p:spPr>
          <a:xfrm rot="256609">
            <a:off x="1120349" y="381000"/>
            <a:ext cx="4702629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4" b="26037"/>
          <a:stretch/>
        </p:blipFill>
        <p:spPr>
          <a:xfrm>
            <a:off x="4899406" y="4797152"/>
            <a:ext cx="4267204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54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44"/>
    </mc:Choice>
    <mc:Fallback>
      <p:transition spd="slow" advTm="7844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3568659" cy="5733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549207"/>
            <a:ext cx="3995936" cy="187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98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80"/>
    </mc:Choice>
    <mc:Fallback>
      <p:transition spd="slow" advTm="778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1854">
            <a:off x="655697" y="520809"/>
            <a:ext cx="5013176" cy="5013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8943">
            <a:off x="4547225" y="4719787"/>
            <a:ext cx="4211960" cy="157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01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43"/>
    </mc:Choice>
    <mc:Fallback>
      <p:transition spd="slow" advTm="8043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92696"/>
            <a:ext cx="3676718" cy="5517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119446"/>
            <a:ext cx="3108703" cy="266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41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30"/>
    </mc:Choice>
    <mc:Fallback>
      <p:transition spd="slow" advTm="763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4191930" cy="5589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04864"/>
            <a:ext cx="428625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56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50"/>
    </mc:Choice>
    <mc:Fallback>
      <p:transition spd="slow" advTm="815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" t="22700" r="20577"/>
          <a:stretch/>
        </p:blipFill>
        <p:spPr>
          <a:xfrm>
            <a:off x="179512" y="476672"/>
            <a:ext cx="4392488" cy="6101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800" y="2329598"/>
            <a:ext cx="4286250" cy="239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46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55"/>
    </mc:Choice>
    <mc:Fallback>
      <p:transition spd="slow" advTm="8155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/>
        </p:blipFill>
        <p:spPr>
          <a:xfrm>
            <a:off x="395536" y="404664"/>
            <a:ext cx="3852267" cy="6165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196752"/>
            <a:ext cx="4399329" cy="439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62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52"/>
    </mc:Choice>
    <mc:Fallback>
      <p:transition spd="slow" advTm="7852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t="39500" r="36000" b="22700"/>
          <a:stretch/>
        </p:blipFill>
        <p:spPr>
          <a:xfrm>
            <a:off x="251520" y="692696"/>
            <a:ext cx="4680520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797152"/>
            <a:ext cx="2885024" cy="135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71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87"/>
    </mc:Choice>
    <mc:Fallback>
      <p:transition spd="slow" advTm="7587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/>
          <a:stretch/>
        </p:blipFill>
        <p:spPr>
          <a:xfrm>
            <a:off x="827584" y="404664"/>
            <a:ext cx="4559300" cy="602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436383"/>
            <a:ext cx="4716016" cy="198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88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94"/>
    </mc:Choice>
    <mc:Fallback>
      <p:transition spd="slow" advTm="7894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2"/>
          <a:stretch/>
        </p:blipFill>
        <p:spPr>
          <a:xfrm>
            <a:off x="827584" y="620688"/>
            <a:ext cx="4536504" cy="5528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932725"/>
            <a:ext cx="269557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34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99"/>
    </mc:Choice>
    <mc:Fallback>
      <p:transition spd="slow" advTm="7899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0" t="20601" r="23120"/>
          <a:stretch/>
        </p:blipFill>
        <p:spPr>
          <a:xfrm>
            <a:off x="611560" y="836712"/>
            <a:ext cx="5112568" cy="5445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492896"/>
            <a:ext cx="304800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66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65"/>
    </mc:Choice>
    <mc:Fallback>
      <p:transition spd="slow" advTm="7765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08720"/>
            <a:ext cx="4869160" cy="486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811726"/>
            <a:ext cx="4841156" cy="193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89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24"/>
    </mc:Choice>
    <mc:Fallback>
      <p:transition spd="slow" advTm="7424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2178">
            <a:off x="749007" y="1076774"/>
            <a:ext cx="6516216" cy="4342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517232"/>
            <a:ext cx="3131840" cy="96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34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78"/>
    </mc:Choice>
    <mc:Fallback>
      <p:transition spd="slow" advTm="7778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1" b="10100"/>
          <a:stretch/>
        </p:blipFill>
        <p:spPr>
          <a:xfrm rot="555964">
            <a:off x="1320818" y="535050"/>
            <a:ext cx="3857625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80"/>
          <a:stretch/>
        </p:blipFill>
        <p:spPr>
          <a:xfrm>
            <a:off x="4932040" y="4195678"/>
            <a:ext cx="4195584" cy="227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46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97"/>
    </mc:Choice>
    <mc:Fallback>
      <p:transition spd="slow" advTm="7597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9399">
            <a:off x="523859" y="553592"/>
            <a:ext cx="6152641" cy="4104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482650"/>
            <a:ext cx="3275856" cy="236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63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26"/>
    </mc:Choice>
    <mc:Fallback>
      <p:transition spd="slow" advTm="7426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6858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" t="3561" r="-321" b="42119"/>
          <a:stretch/>
        </p:blipFill>
        <p:spPr>
          <a:xfrm>
            <a:off x="1952328" y="5157192"/>
            <a:ext cx="3744416" cy="148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05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13"/>
    </mc:Choice>
    <mc:Fallback>
      <p:transition spd="slow" advTm="7113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b="33200"/>
          <a:stretch/>
        </p:blipFill>
        <p:spPr>
          <a:xfrm>
            <a:off x="611560" y="836712"/>
            <a:ext cx="5294779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5589240"/>
            <a:ext cx="2896939" cy="115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10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58"/>
    </mc:Choice>
    <mc:Fallback>
      <p:transition spd="slow" advTm="8158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18500" r="39763"/>
          <a:stretch/>
        </p:blipFill>
        <p:spPr>
          <a:xfrm>
            <a:off x="971600" y="692696"/>
            <a:ext cx="3888432" cy="5589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348880"/>
            <a:ext cx="269557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69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06"/>
    </mc:Choice>
    <mc:Fallback>
      <p:transition spd="slow" advTm="7906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1360">
            <a:off x="1115616" y="836712"/>
            <a:ext cx="3582144" cy="5373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7" r="16526" b="18145"/>
          <a:stretch/>
        </p:blipFill>
        <p:spPr>
          <a:xfrm>
            <a:off x="4788024" y="3515031"/>
            <a:ext cx="3816424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06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35"/>
    </mc:Choice>
    <mc:Fallback>
      <p:transition spd="slow" advTm="7835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066">
            <a:off x="899592" y="764704"/>
            <a:ext cx="4030275" cy="550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204864"/>
            <a:ext cx="3628819" cy="143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682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86"/>
    </mc:Choice>
    <mc:Fallback>
      <p:transition spd="slow" advTm="7686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6" r="24028"/>
          <a:stretch/>
        </p:blipFill>
        <p:spPr>
          <a:xfrm>
            <a:off x="323528" y="404664"/>
            <a:ext cx="5687160" cy="4322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802998"/>
            <a:ext cx="4962128" cy="303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52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83"/>
    </mc:Choice>
    <mc:Fallback>
      <p:transition spd="slow" advTm="7483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5" t="7124" r="17148" b="6052"/>
          <a:stretch/>
        </p:blipFill>
        <p:spPr>
          <a:xfrm>
            <a:off x="467544" y="620688"/>
            <a:ext cx="3600400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48880"/>
            <a:ext cx="3952315" cy="182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14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50"/>
    </mc:Choice>
    <mc:Fallback>
      <p:transition spd="slow" advTm="755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32656"/>
            <a:ext cx="4104456" cy="615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987" y="4581128"/>
            <a:ext cx="3191883" cy="125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71"/>
    </mc:Choice>
    <mc:Fallback>
      <p:transition spd="slow" advTm="7271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1" t="19551"/>
          <a:stretch/>
        </p:blipFill>
        <p:spPr>
          <a:xfrm>
            <a:off x="395536" y="332656"/>
            <a:ext cx="3672408" cy="6142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844824"/>
            <a:ext cx="4458072" cy="257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18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08"/>
    </mc:Choice>
    <mc:Fallback>
      <p:transition spd="slow" advTm="7408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7" t="17885" r="36609" b="13127"/>
          <a:stretch/>
        </p:blipFill>
        <p:spPr>
          <a:xfrm>
            <a:off x="395536" y="476671"/>
            <a:ext cx="3528392" cy="6019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988840"/>
            <a:ext cx="3974138" cy="287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20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29"/>
    </mc:Choice>
    <mc:Fallback>
      <p:transition spd="slow" advTm="7429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2"/>
          <a:stretch/>
        </p:blipFill>
        <p:spPr>
          <a:xfrm>
            <a:off x="395536" y="332656"/>
            <a:ext cx="4102525" cy="4845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356992"/>
            <a:ext cx="4483833" cy="32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5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94"/>
    </mc:Choice>
    <mc:Fallback>
      <p:transition spd="slow" advTm="7594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5" r="20953"/>
          <a:stretch/>
        </p:blipFill>
        <p:spPr>
          <a:xfrm>
            <a:off x="251520" y="332656"/>
            <a:ext cx="5290920" cy="5365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978662"/>
            <a:ext cx="3995936" cy="187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33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61"/>
    </mc:Choice>
    <mc:Fallback>
      <p:transition spd="slow" advTm="7661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4" t="21772" r="25425" b="14171"/>
          <a:stretch/>
        </p:blipFill>
        <p:spPr>
          <a:xfrm>
            <a:off x="395536" y="620688"/>
            <a:ext cx="3240360" cy="5462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268760"/>
            <a:ext cx="4470747" cy="447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92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01"/>
    </mc:Choice>
    <mc:Fallback>
      <p:transition spd="slow" advTm="7501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9" t="4614" r="15351"/>
          <a:stretch/>
        </p:blipFill>
        <p:spPr>
          <a:xfrm>
            <a:off x="395536" y="548680"/>
            <a:ext cx="4320480" cy="4290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861048"/>
            <a:ext cx="4746104" cy="290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093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87"/>
    </mc:Choice>
    <mc:Fallback>
      <p:transition spd="slow" advTm="7387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r="6687"/>
          <a:stretch/>
        </p:blipFill>
        <p:spPr>
          <a:xfrm>
            <a:off x="433528" y="980727"/>
            <a:ext cx="4981778" cy="5157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0" b="44600"/>
          <a:stretch/>
        </p:blipFill>
        <p:spPr>
          <a:xfrm>
            <a:off x="5438051" y="2616426"/>
            <a:ext cx="3715172" cy="188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18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22"/>
    </mc:Choice>
    <mc:Fallback>
      <p:transition spd="slow" advTm="7622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5986">
            <a:off x="3715935" y="300143"/>
            <a:ext cx="4813126" cy="266326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 rot="21199687">
            <a:off x="1262857" y="2098855"/>
            <a:ext cx="336479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Georgia" panose="02040502050405020303" pitchFamily="18" charset="0"/>
              </a:rPr>
              <a:t>Голос ласковый и нежный</a:t>
            </a:r>
            <a:br>
              <a:rPr lang="ru-RU" dirty="0">
                <a:solidFill>
                  <a:prstClr val="black"/>
                </a:solidFill>
                <a:latin typeface="Georgia" panose="02040502050405020303" pitchFamily="18" charset="0"/>
              </a:rPr>
            </a:br>
            <a:r>
              <a:rPr lang="ru-RU" dirty="0">
                <a:solidFill>
                  <a:prstClr val="black"/>
                </a:solidFill>
                <a:latin typeface="Georgia" panose="02040502050405020303" pitchFamily="18" charset="0"/>
              </a:rPr>
              <a:t>Вьется птицей надо мной.</a:t>
            </a:r>
            <a:br>
              <a:rPr lang="ru-RU" dirty="0">
                <a:solidFill>
                  <a:prstClr val="black"/>
                </a:solidFill>
                <a:latin typeface="Georgia" panose="02040502050405020303" pitchFamily="18" charset="0"/>
              </a:rPr>
            </a:br>
            <a:r>
              <a:rPr lang="ru-RU" dirty="0">
                <a:solidFill>
                  <a:prstClr val="black"/>
                </a:solidFill>
                <a:latin typeface="Georgia" panose="02040502050405020303" pitchFamily="18" charset="0"/>
              </a:rPr>
              <a:t>Как легко и безмятежно</a:t>
            </a:r>
            <a:br>
              <a:rPr lang="ru-RU" dirty="0">
                <a:solidFill>
                  <a:prstClr val="black"/>
                </a:solidFill>
                <a:latin typeface="Georgia" panose="02040502050405020303" pitchFamily="18" charset="0"/>
              </a:rPr>
            </a:br>
            <a:r>
              <a:rPr lang="ru-RU" dirty="0">
                <a:solidFill>
                  <a:prstClr val="black"/>
                </a:solidFill>
                <a:latin typeface="Georgia" panose="02040502050405020303" pitchFamily="18" charset="0"/>
              </a:rPr>
              <a:t>Рядом с мамочкой родной!</a:t>
            </a:r>
          </a:p>
          <a:p>
            <a:endParaRPr lang="ru-RU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r>
              <a:rPr lang="ru-RU" dirty="0" smtClean="0">
                <a:solidFill>
                  <a:prstClr val="black"/>
                </a:solidFill>
                <a:latin typeface="Georgia" panose="02040502050405020303" pitchFamily="18" charset="0"/>
              </a:rPr>
              <a:t>Я </a:t>
            </a:r>
            <a:r>
              <a:rPr lang="ru-RU" dirty="0">
                <a:solidFill>
                  <a:prstClr val="black"/>
                </a:solidFill>
                <a:latin typeface="Georgia" panose="02040502050405020303" pitchFamily="18" charset="0"/>
              </a:rPr>
              <a:t>возьму ее за ручку,</a:t>
            </a:r>
            <a:br>
              <a:rPr lang="ru-RU" dirty="0">
                <a:solidFill>
                  <a:prstClr val="black"/>
                </a:solidFill>
                <a:latin typeface="Georgia" panose="02040502050405020303" pitchFamily="18" charset="0"/>
              </a:rPr>
            </a:br>
            <a:r>
              <a:rPr lang="ru-RU" dirty="0">
                <a:solidFill>
                  <a:prstClr val="black"/>
                </a:solidFill>
                <a:latin typeface="Georgia" panose="02040502050405020303" pitchFamily="18" charset="0"/>
              </a:rPr>
              <a:t>Посмотрю в ее глаза.</a:t>
            </a:r>
            <a:br>
              <a:rPr lang="ru-RU" dirty="0">
                <a:solidFill>
                  <a:prstClr val="black"/>
                </a:solidFill>
                <a:latin typeface="Georgia" panose="02040502050405020303" pitchFamily="18" charset="0"/>
              </a:rPr>
            </a:br>
            <a:r>
              <a:rPr lang="ru-RU" dirty="0">
                <a:solidFill>
                  <a:prstClr val="black"/>
                </a:solidFill>
                <a:latin typeface="Georgia" panose="02040502050405020303" pitchFamily="18" charset="0"/>
              </a:rPr>
              <a:t>Смех ее прогонит тучку,</a:t>
            </a:r>
            <a:br>
              <a:rPr lang="ru-RU" dirty="0">
                <a:solidFill>
                  <a:prstClr val="black"/>
                </a:solidFill>
                <a:latin typeface="Georgia" panose="02040502050405020303" pitchFamily="18" charset="0"/>
              </a:rPr>
            </a:br>
            <a:r>
              <a:rPr lang="ru-RU" dirty="0">
                <a:solidFill>
                  <a:prstClr val="black"/>
                </a:solidFill>
                <a:latin typeface="Georgia" panose="02040502050405020303" pitchFamily="18" charset="0"/>
              </a:rPr>
              <a:t>Упадет дождя слеза.</a:t>
            </a:r>
          </a:p>
          <a:p>
            <a:endParaRPr lang="ru-RU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r>
              <a:rPr lang="ru-RU" dirty="0" smtClean="0">
                <a:solidFill>
                  <a:prstClr val="black"/>
                </a:solidFill>
                <a:latin typeface="Georgia" panose="02040502050405020303" pitchFamily="18" charset="0"/>
              </a:rPr>
              <a:t>На </a:t>
            </a:r>
            <a:r>
              <a:rPr lang="ru-RU" dirty="0">
                <a:solidFill>
                  <a:prstClr val="black"/>
                </a:solidFill>
                <a:latin typeface="Georgia" panose="02040502050405020303" pitchFamily="18" charset="0"/>
              </a:rPr>
              <a:t>колени к маме сяду</a:t>
            </a:r>
            <a:br>
              <a:rPr lang="ru-RU" dirty="0">
                <a:solidFill>
                  <a:prstClr val="black"/>
                </a:solidFill>
                <a:latin typeface="Georgia" panose="02040502050405020303" pitchFamily="18" charset="0"/>
              </a:rPr>
            </a:br>
            <a:r>
              <a:rPr lang="ru-RU" dirty="0">
                <a:solidFill>
                  <a:prstClr val="black"/>
                </a:solidFill>
                <a:latin typeface="Georgia" panose="02040502050405020303" pitchFamily="18" charset="0"/>
              </a:rPr>
              <a:t>И уютно обнимусь.</a:t>
            </a:r>
            <a:br>
              <a:rPr lang="ru-RU" dirty="0">
                <a:solidFill>
                  <a:prstClr val="black"/>
                </a:solidFill>
                <a:latin typeface="Georgia" panose="02040502050405020303" pitchFamily="18" charset="0"/>
              </a:rPr>
            </a:br>
            <a:r>
              <a:rPr lang="ru-RU" dirty="0">
                <a:solidFill>
                  <a:prstClr val="black"/>
                </a:solidFill>
                <a:latin typeface="Georgia" panose="02040502050405020303" pitchFamily="18" charset="0"/>
              </a:rPr>
              <a:t>Слаще счастья мне не надо,</a:t>
            </a:r>
            <a:br>
              <a:rPr lang="ru-RU" dirty="0">
                <a:solidFill>
                  <a:prstClr val="black"/>
                </a:solidFill>
                <a:latin typeface="Georgia" panose="02040502050405020303" pitchFamily="18" charset="0"/>
              </a:rPr>
            </a:br>
            <a:r>
              <a:rPr lang="ru-RU" dirty="0">
                <a:solidFill>
                  <a:prstClr val="black"/>
                </a:solidFill>
                <a:latin typeface="Georgia" panose="02040502050405020303" pitchFamily="18" charset="0"/>
              </a:rPr>
              <a:t>Ничего я не боюсь!</a:t>
            </a:r>
          </a:p>
        </p:txBody>
      </p:sp>
    </p:spTree>
    <p:extLst>
      <p:ext uri="{BB962C8B-B14F-4D97-AF65-F5344CB8AC3E}">
        <p14:creationId xmlns:p14="http://schemas.microsoft.com/office/powerpoint/2010/main" val="1317751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24"/>
    </mc:Choice>
    <mc:Fallback>
      <p:transition spd="slow" advTm="13824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3" t="15078" r="21904" b="5556"/>
          <a:stretch/>
        </p:blipFill>
        <p:spPr>
          <a:xfrm>
            <a:off x="539552" y="692696"/>
            <a:ext cx="4082143" cy="5442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695" y="3414125"/>
            <a:ext cx="4242048" cy="259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12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49"/>
    </mc:Choice>
    <mc:Fallback>
      <p:transition spd="slow" advTm="7349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5661248" cy="5661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692696"/>
            <a:ext cx="3954016" cy="228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677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26"/>
    </mc:Choice>
    <mc:Fallback>
      <p:transition spd="slow" advTm="732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8054">
            <a:off x="971600" y="1196752"/>
            <a:ext cx="4437112" cy="443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725144"/>
            <a:ext cx="3995936" cy="187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12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26"/>
    </mc:Choice>
    <mc:Fallback>
      <p:transition spd="slow" advTm="7626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5</Words>
  <Application>Microsoft Office PowerPoint</Application>
  <PresentationFormat>Экран (4:3)</PresentationFormat>
  <Paragraphs>6</Paragraphs>
  <Slides>67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71" baseType="lpstr">
      <vt:lpstr>Arial</vt:lpstr>
      <vt:lpstr>Calibri</vt:lpstr>
      <vt:lpstr>Georgia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рс</dc:creator>
  <cp:lastModifiedBy>пользователь</cp:lastModifiedBy>
  <cp:revision>23</cp:revision>
  <dcterms:created xsi:type="dcterms:W3CDTF">2017-11-23T20:58:00Z</dcterms:created>
  <dcterms:modified xsi:type="dcterms:W3CDTF">2017-11-24T09:31:40Z</dcterms:modified>
</cp:coreProperties>
</file>