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2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6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3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75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8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3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62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07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DDF46-C176-445A-BF03-B19295BE1543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BA337-7146-4291-AE86-DFB72387A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8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3583"/>
            <a:ext cx="4499992" cy="68911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играем в сказку…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28143" r="28638" b="19592"/>
          <a:stretch/>
        </p:blipFill>
        <p:spPr>
          <a:xfrm rot="20830879">
            <a:off x="304030" y="414495"/>
            <a:ext cx="2212160" cy="156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7299"/>
          <a:stretch/>
        </p:blipFill>
        <p:spPr>
          <a:xfrm rot="795192">
            <a:off x="6659542" y="1134464"/>
            <a:ext cx="2143560" cy="149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242">
            <a:off x="328650" y="4824302"/>
            <a:ext cx="2096921" cy="157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9000" r="6688" b="1700"/>
          <a:stretch/>
        </p:blipFill>
        <p:spPr>
          <a:xfrm>
            <a:off x="163439" y="2636912"/>
            <a:ext cx="2138419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82" y="3057782"/>
            <a:ext cx="2171733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016">
            <a:off x="6904760" y="4976663"/>
            <a:ext cx="1969437" cy="147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"/>
          <a:stretch/>
        </p:blipFill>
        <p:spPr>
          <a:xfrm>
            <a:off x="2267744" y="908720"/>
            <a:ext cx="4368924" cy="573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0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7" y="591277"/>
            <a:ext cx="7452320" cy="5589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9" y="5152901"/>
            <a:ext cx="1987936" cy="169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10" y="5152901"/>
            <a:ext cx="1987936" cy="169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88" y="5160608"/>
            <a:ext cx="1987936" cy="169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52901"/>
            <a:ext cx="1987936" cy="16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6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3062"/>
            <a:ext cx="7632848" cy="5724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86198"/>
            <a:ext cx="849694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25077" r="8026"/>
          <a:stretch/>
        </p:blipFill>
        <p:spPr>
          <a:xfrm>
            <a:off x="899592" y="476672"/>
            <a:ext cx="7416824" cy="5473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" y="5229201"/>
            <a:ext cx="91440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7" y="620688"/>
            <a:ext cx="7452320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8784976" cy="21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0" y="318592"/>
            <a:ext cx="8225627" cy="618012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8167" y="836712"/>
            <a:ext cx="4604253" cy="10081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играем в сказку…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2060848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3792"/>
            <a:ext cx="2355955" cy="13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60913"/>
            <a:ext cx="2870247" cy="163962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996" y="1511788"/>
            <a:ext cx="4824536" cy="361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980728"/>
            <a:ext cx="4186808" cy="374441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Как-то раз застал Муравья сильный дождь. Куда спрятаться? Увидел Муравей на полянке маленький грибок, добежал до него и спрятался под его шляпкой. Сидит под грибом - дождь пережидает. А дождь идёт всё сильнее и сильнее. Ползёт к грибу мокрая Бабочка: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Муравей, Муравей, пусти меня под грибок! Промокла я - лететь не могу!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Рисунок 7" descr="муравей под грибом дождь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25144"/>
            <a:ext cx="144016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бабочка под дождем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59" y="4725144"/>
            <a:ext cx="151216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870247" cy="1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64" y="116632"/>
            <a:ext cx="3374303" cy="192757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293096"/>
            <a:ext cx="4032448" cy="230425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Куда же я пущу тебя? - говорит Муравей. - Я один тут кое-как уместился.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Ничего! В тесноте, да не в обиде. Пустил Муравей Бабочку под грибок. А дождь ещё сильнее идёт...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бабочка и муравей под грибом дождь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28575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995936" y="548680"/>
            <a:ext cx="493204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Бежит мимо Мышка: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Пустите меня под грибок! Вода с меня ручьём течёт.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Куда же мы тебя пустим? Тут и места нет.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Потеснитесь немножко!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 descr="мышь мышонок мышка под дождем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40" y="2636912"/>
            <a:ext cx="2950743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0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21626" r="32156" b="21302"/>
          <a:stretch/>
        </p:blipFill>
        <p:spPr>
          <a:xfrm>
            <a:off x="3923928" y="764704"/>
            <a:ext cx="4392488" cy="519347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9551" y="620688"/>
            <a:ext cx="3008313" cy="151216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Потеснились - пустили Мышку под грибок. А дождь всё льёт и не перестаёт...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мышка бабочка и муравей под грибом дождь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295232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870247" cy="1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4221088"/>
            <a:ext cx="3672408" cy="223224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Мимо гриба Воробей скачет и плачет: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Намокли перышки, устали крылышки! Пустите меня под грибок обсохнуть, отдохнуть, дождик переждать!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Тут места нет.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воробей под дождем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460207" cy="381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6016" y="404663"/>
            <a:ext cx="381642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Подвиньтесь, пожалуйста!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Ладно.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Подвинулись - нашлось Воробью место.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 descr="под гибом мышь воробей муравей и бабочк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46934"/>
            <a:ext cx="3672408" cy="401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9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6" t="47" r="17250" b="17609"/>
          <a:stretch/>
        </p:blipFill>
        <p:spPr>
          <a:xfrm>
            <a:off x="4427984" y="908720"/>
            <a:ext cx="4320480" cy="51774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4032448" cy="237626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 тут Заяц на полянку выскочил, увидел гриб.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Спрячьте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- кричит, - спасите! За мной Лиса гонится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!..</a:t>
            </a:r>
          </a:p>
          <a:p>
            <a:pPr marL="285750" lvl="0" indent="-285750">
              <a:lnSpc>
                <a:spcPct val="107000"/>
              </a:lnSpc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Жалко Зайца, - говорит Муравей. - Давайте ещё потеснимся.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заяц под дождем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194421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од грибом заяц мышка воробей муравей бабочк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33056"/>
            <a:ext cx="1800200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870247" cy="1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24128" y="548680"/>
            <a:ext cx="3024336" cy="31683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Только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спрятали Зайца - Лиса прибежала.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Зайца не видели? - спрашивает.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Не видели.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Подошла Лиса поближе, понюхала: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Не тут ли он спрятался?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Где ему тут спрятаться? Махнула Лиса хвостом и ушла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3" r="16220"/>
          <a:stretch/>
        </p:blipFill>
        <p:spPr>
          <a:xfrm>
            <a:off x="462619" y="476672"/>
            <a:ext cx="4783592" cy="5904656"/>
          </a:xfrm>
        </p:spPr>
      </p:pic>
      <p:pic>
        <p:nvPicPr>
          <p:cNvPr id="9" name="Рисунок 8" descr="лиса под дождем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37626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16632"/>
            <a:ext cx="2870247" cy="1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9"/>
          <a:stretch/>
        </p:blipFill>
        <p:spPr>
          <a:xfrm>
            <a:off x="971600" y="332656"/>
            <a:ext cx="7200800" cy="4071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4509120"/>
            <a:ext cx="7931224" cy="201622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 тому времени дождик прошёл - солнышко выглянуло. Вылезли все из-под гриба - радуются.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Муравей задумался и говорит: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Как же так? Раньше мне одному под грибом тесно было, а теперь всем пятерым место нашлось!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Ква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-ха-ха.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Ква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-ха-ха! - засмеялся кто-то.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96"/>
            <a:ext cx="1691680" cy="13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340768"/>
            <a:ext cx="3008313" cy="4691063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Все посмотрели: на шляпке гриба сидит Лягушка и хохочет: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Эх, вы! Гриб-то...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Не досказала и ускакала. Посмотрели все на гриб и тут догадались, почему сначала одному под грибом тесно было, а потом и пятерым место нашлось. А вы догадались?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у гриба звери  воробей мышка бабочка заяц лягушк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475252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96"/>
            <a:ext cx="1691680" cy="13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386</Words>
  <Application>Microsoft Office PowerPoint</Application>
  <PresentationFormat>Экран (4:3)</PresentationFormat>
  <Paragraphs>33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Мы играем в сказку…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играем в сказку…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рс</dc:creator>
  <cp:lastModifiedBy>пользователь</cp:lastModifiedBy>
  <cp:revision>22</cp:revision>
  <dcterms:created xsi:type="dcterms:W3CDTF">2017-06-11T07:25:56Z</dcterms:created>
  <dcterms:modified xsi:type="dcterms:W3CDTF">2017-06-12T06:31:56Z</dcterms:modified>
</cp:coreProperties>
</file>